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8991600" cy="7200900"/>
  <p:notesSz cx="6858000" cy="9144000"/>
  <p:embeddedFontLst>
    <p:embeddedFont>
      <p:font typeface="Biski Medium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ickainley" panose="020B0604020202020204" charset="0"/>
      <p:regular r:id="rId17"/>
    </p:embeddedFont>
    <p:embeddedFont>
      <p:font typeface="TT Chocolate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9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38" t="10990" r="1329" b="10981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435" t="91" r="12493"/>
          <a:stretch>
            <a:fillRect/>
          </a:stretch>
        </p:blipFill>
        <p:spPr>
          <a:xfrm>
            <a:off x="1118919" y="316216"/>
            <a:ext cx="2408108" cy="24630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3767" b="3767"/>
          <a:stretch>
            <a:fillRect/>
          </a:stretch>
        </p:blipFill>
        <p:spPr>
          <a:xfrm>
            <a:off x="5392198" y="316216"/>
            <a:ext cx="2348075" cy="24630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1473" y="3270130"/>
            <a:ext cx="8717054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FCFD"/>
                </a:solidFill>
                <a:latin typeface="Biski Medium"/>
              </a:rPr>
              <a:t>U23 EM-JOUKKUE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FCFD"/>
                </a:solidFill>
                <a:latin typeface="Biski Medium"/>
              </a:rPr>
              <a:t>13.–19.3.2023 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2FCFD"/>
                </a:solidFill>
                <a:latin typeface="Biski Medium"/>
              </a:rPr>
              <a:t>Bukarest (ROU)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533" r="8307" b="-12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00000" y="-52778"/>
            <a:ext cx="4500000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Nickainley"/>
              </a:rPr>
              <a:t>Jali Kuronen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TUOMARI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89" t="1886" r="7050" b="29071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546" y="5218165"/>
            <a:ext cx="8794908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Nickainley"/>
              </a:rPr>
              <a:t>Tino Ojala, Haka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KR 63 KG, KISAPÄIVÄT 13.-14.3.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575" r="93" b="10095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4945" y="5253725"/>
            <a:ext cx="8370109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Nickainley"/>
              </a:rPr>
              <a:t>Joni Komppa, SPM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KR 72 KG, KISAPÄIVÄT 14.-15.3.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38" t="10881" r="1329" b="10871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871" y="5208640"/>
            <a:ext cx="8786258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FFFFFF"/>
                </a:solidFill>
                <a:latin typeface="Nickainley"/>
              </a:rPr>
              <a:t>Jonni Sarkkinen, HWJ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KR 82 KG, KISAPÄIVÄT 14.-15.3.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31" t="7016" r="2036" b="11902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955" y="5253725"/>
            <a:ext cx="8892090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Nickainley"/>
              </a:rPr>
              <a:t>Waltteri Latvala, VVV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KR 87 KG, KISAPÄIVÄT 13.-14.3.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92" t="3908" r="1975" b="21438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372" y="5253725"/>
            <a:ext cx="8958628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Nickainley"/>
              </a:rPr>
              <a:t>Taru Vainionpää, KuKu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TT Chocolates"/>
              </a:rPr>
              <a:t>NP 50 KG, KISAPÄIVÄT 15.-16.3.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837" r="7277" b="25086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900" y="5262829"/>
            <a:ext cx="8776200" cy="19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03030"/>
                </a:solidFill>
                <a:latin typeface="Nickainley"/>
              </a:rPr>
              <a:t>Pasi Sarkkinen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303030"/>
                </a:solidFill>
                <a:latin typeface="TT Chocolates"/>
              </a:rPr>
              <a:t>VALMENTAJA KR / JOUKKUEENJOHTAJA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38" t="6833" r="1329" b="6822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6248" y="5218165"/>
            <a:ext cx="8727504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03030"/>
                </a:solidFill>
                <a:latin typeface="Nickainley"/>
              </a:rPr>
              <a:t>Veli-Karri Suominen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3030"/>
                </a:solidFill>
                <a:latin typeface="TT Chocolates"/>
              </a:rPr>
              <a:t>VALMENTAJA KR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084" r="2568" b="19336"/>
          <a:stretch>
            <a:fillRect/>
          </a:stretch>
        </p:blipFill>
        <p:spPr>
          <a:xfrm>
            <a:off x="0" y="0"/>
            <a:ext cx="8991600" cy="7200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247" y="5253725"/>
            <a:ext cx="8789506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03030"/>
                </a:solidFill>
                <a:latin typeface="Nickainley"/>
              </a:rPr>
              <a:t>Niko Kettunen</a:t>
            </a: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303030"/>
                </a:solidFill>
                <a:latin typeface="TT Chocolates"/>
              </a:rPr>
              <a:t>VALMENTAJA NP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</Words>
  <Application>Microsoft Office PowerPoint</Application>
  <PresentationFormat>Mukautettu</PresentationFormat>
  <Paragraphs>21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Biski Medium</vt:lpstr>
      <vt:lpstr>Nickainley</vt:lpstr>
      <vt:lpstr>Calibri</vt:lpstr>
      <vt:lpstr>Arial</vt:lpstr>
      <vt:lpstr>TT Chocolates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U23 EM-JOUKKUE 13.-19.3.2023 Bukarest (ROU)</dc:title>
  <dc:creator>Merja Lintala</dc:creator>
  <cp:lastModifiedBy>Merja Lintala</cp:lastModifiedBy>
  <cp:revision>2</cp:revision>
  <dcterms:created xsi:type="dcterms:W3CDTF">2006-08-16T00:00:00Z</dcterms:created>
  <dcterms:modified xsi:type="dcterms:W3CDTF">2023-03-12T20:42:31Z</dcterms:modified>
  <dc:identifier>DAFcsuH224Y</dc:identifier>
</cp:coreProperties>
</file>